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511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41BFF-3614-4867-B7DC-A6061267C8DC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7C245-6C00-41F6-BA39-63EB28801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58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7C245-6C00-41F6-BA39-63EB28801C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0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39634B-CF7B-4CB9-A38D-9527388C1F1F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B42552-C13F-4B31-8CB3-DF56DA4218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02" y="-387424"/>
            <a:ext cx="9171902" cy="7245424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67744" y="908720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Квест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-игра «Путешествие в Африку с Айболитом»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Иванцова Галина Анатольевна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МБУ д/с №49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«Веселые  нотки»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691245" y="6252888"/>
            <a:ext cx="1889360" cy="52120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алее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7647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ОТГАДАЙ ЗАГАДКИ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677831"/>
            <a:ext cx="2088232" cy="2545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78" y="4400971"/>
            <a:ext cx="2979698" cy="2133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728" y="4587173"/>
            <a:ext cx="2763889" cy="2059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728" y="1844824"/>
            <a:ext cx="2763889" cy="19537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665" y="1364047"/>
            <a:ext cx="3766177" cy="28594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1398520"/>
            <a:ext cx="4346089" cy="30024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12" y="4362722"/>
            <a:ext cx="3851710" cy="24478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42" y="4400971"/>
            <a:ext cx="3978188" cy="2371373"/>
          </a:xfrm>
          <a:prstGeom prst="rect">
            <a:avLst/>
          </a:prstGeom>
        </p:spPr>
      </p:pic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7524328" y="764703"/>
            <a:ext cx="1310785" cy="48470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Далее</a:t>
            </a:r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24" y="0"/>
            <a:ext cx="4598475" cy="6889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16632"/>
            <a:ext cx="2479788" cy="1230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15" y="-16704"/>
            <a:ext cx="4119327" cy="24555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2852936"/>
            <a:ext cx="2729880" cy="20474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815" y="2852936"/>
            <a:ext cx="2062511" cy="1476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980310"/>
            <a:ext cx="1336657" cy="16294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043" y="2441527"/>
            <a:ext cx="2294220" cy="16217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953" y="4333992"/>
            <a:ext cx="2594351" cy="2270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651" y="3609758"/>
            <a:ext cx="1999406" cy="16479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8" y="4991283"/>
            <a:ext cx="2323402" cy="18425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731" y="1561249"/>
            <a:ext cx="1648849" cy="15277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169" y="5257706"/>
            <a:ext cx="1715807" cy="1500449"/>
          </a:xfrm>
          <a:prstGeom prst="rect">
            <a:avLst/>
          </a:prstGeom>
        </p:spPr>
      </p:pic>
      <p:sp>
        <p:nvSpPr>
          <p:cNvPr id="23" name="Управляющая кнопка: настраиваемая 22">
            <a:hlinkClick r:id="" action="ppaction://hlinkshowjump?jump=nextslide" highlightClick="1"/>
          </p:cNvPr>
          <p:cNvSpPr/>
          <p:nvPr/>
        </p:nvSpPr>
        <p:spPr>
          <a:xfrm>
            <a:off x="7524328" y="6244093"/>
            <a:ext cx="1490222" cy="52084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Далее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61425E-6 C -0.00539 0.02127 0.00121 0.00207 -0.01407 0.02242 C -0.02066 0.03121 -0.02587 0.04 -0.03091 0.05064 C -0.03212 0.06267 -0.03855 0.08695 -0.04653 0.09366 C -0.06094 0.13343 -0.10695 0.12904 -0.1323 0.13135 C -0.13698 0.13181 -0.14184 0.13251 -0.14653 0.1332 C -0.15712 0.13667 -0.16823 0.13736 -0.17605 0.14823 C -0.17744 0.15355 -0.17952 0.16049 -0.1816 0.16512 C -0.18403 0.17044 -0.1875 0.17483 -0.19011 0.17992 L -0.19011 0.17992 C -0.19428 0.19148 -0.19862 0.19888 -0.20556 0.20813 C -0.20886 0.21253 -0.21164 0.21785 -0.21546 0.22131 C -0.21823 0.22386 -0.22396 0.22872 -0.22396 0.22872 C -0.26528 0.22571 -0.27171 0.22363 -0.30417 0.21761 C -0.30938 0.2153 -0.31372 0.21415 -0.31823 0.20998 C -0.31928 0.20813 -0.32032 0.20651 -0.32119 0.20443 C -0.32188 0.20281 -0.32188 0.2005 -0.32257 0.19888 C -0.32969 0.18269 -0.33768 0.16512 -0.34792 0.15193 C -0.34983 0.14407 -0.35244 0.14153 -0.35625 0.13505 C -0.35834 0.13135 -0.36007 0.12742 -0.36198 0.12372 C -0.36285 0.12187 -0.36476 0.11817 -0.36476 0.11817 C -0.36771 0.10568 -0.37379 0.10175 -0.37882 0.09181 C -0.3823 0.08464 -0.38698 0.07539 -0.3915 0.06937 C -0.39393 0.06613 -0.3974 0.06475 -0.4 0.06174 C -0.40764 0.05272 -0.41511 0.04301 -0.42257 0.03376 C -0.43733 0.03514 -0.44167 0.03538 -0.45348 0.03931 C -0.46025 0.04509 -0.46841 0.04555 -0.47605 0.04879 C -0.47882 0.04995 -0.48178 0.05133 -0.48455 0.05249 C -0.48594 0.05318 -0.48872 0.05434 -0.48872 0.05434 C -0.49497 0.05226 -0.49914 0.04856 -0.50556 0.04671 C -0.51858 0.03815 -0.51285 0.0407 -0.52257 0.03746 C -0.52744 0.03329 -0.5283 0.02844 -0.53386 0.02613 C -0.54723 0.01433 -0.55348 0.01479 -0.57049 0.01294 C -0.57327 0.01364 -0.57605 0.01456 -0.57882 0.01502 C -0.58542 0.01595 -0.59202 0.01572 -0.59862 0.01687 C -0.61216 0.01919 -0.62379 0.02705 -0.63664 0.03191 C -0.64219 0.03399 -0.64792 0.03514 -0.65348 0.03746 C -0.66337 0.04185 -0.67153 0.0511 -0.6816 0.05434 C -0.68664 0.06058 -0.68334 0.05758 -0.69289 0.06174 C -0.69428 0.06243 -0.69723 0.06359 -0.69723 0.06359 C -0.70608 0.0629 -0.71511 0.06405 -0.72396 0.06174 C -0.72553 0.06128 -0.72553 0.05781 -0.72674 0.05619 C -0.72917 0.05295 -0.73351 0.04902 -0.73664 0.04671 L -0.72813 0.04671 L -0.71823 0.04879 " pathEditMode="relative" ptsTypes="ffffffffFfffffffffffffffffffffffffffffffffA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6115E-6 C 0.00086 0.00023 0.00868 0.00277 0.00989 0.0037 C 0.0158 0.00855 0.02135 0.01665 0.02673 0.02266 C 0.03871 0.03584 0.05139 0.04903 0.06614 0.05643 C 0.07205 0.06383 0.08003 0.06267 0.08732 0.06753 C 0.08923 0.06868 0.09097 0.0703 0.09288 0.07123 C 0.09514 0.07238 0.09774 0.07238 0.1 0.07331 C 0.10295 0.07447 0.1085 0.07701 0.1085 0.07701 C 0.11423 0.0821 0.12014 0.08233 0.12673 0.08441 C 0.13906 0.09528 0.1552 0.09852 0.16909 0.10314 C 0.18003 0.10684 0.19062 0.11216 0.20139 0.11633 C 0.21059 0.12442 0.22135 0.12326 0.2309 0.12951 C 0.24531 0.13876 0.2618 0.14223 0.27743 0.14639 C 0.28264 0.14778 0.2875 0.15148 0.29288 0.15194 C 0.30607 0.1531 0.31927 0.1531 0.33246 0.15379 C 0.37187 0.16119 0.40434 0.1531 0.4408 0.14084 C 0.44878 0.13529 0.45833 0.13367 0.46736 0.13136 C 0.47482 0.12234 0.49184 0.12003 0.50121 0.11262 C 0.50382 0.11077 0.5059 0.10869 0.50833 0.10707 C 0.50972 0.10615 0.51145 0.10592 0.51267 0.10499 C 0.52482 0.09597 0.53559 0.08325 0.5493 0.07886 C 0.5592 0.07215 0.56857 0.06522 0.57882 0.06013 C 0.5868 0.0562 0.58975 0.05157 0.59861 0.0488 C 0.61041 0.03862 0.62326 0.03052 0.63663 0.02451 C 0.63802 0.02312 0.63923 0.02151 0.6408 0.02058 C 0.64218 0.01966 0.64392 0.01989 0.64514 0.01873 C 0.64809 0.01619 0.65052 0.01225 0.65347 0.00948 C 0.65538 0.00578 0.65729 0.00185 0.6592 -0.00185 C 0.66007 -0.0037 0.66198 -0.0074 0.66198 -0.0074 C 0.6625 -0.00925 0.6625 -0.01157 0.66336 -0.01318 C 0.66441 -0.01527 0.66684 -0.01619 0.66753 -0.01874 C 0.66927 -0.02475 0.66892 -0.03145 0.67048 -0.03747 C 0.671 -0.03932 0.67187 -0.04302 0.67187 -0.04302 " pathEditMode="relative" ptsTypes="ffffffffffffffffffffffffffffffff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05365E-6 C 0.00904 0.00115 0.01546 0.00185 0.02379 0.00555 C 0.03473 0.01526 0.03768 0.01457 0.0507 0.01873 C 0.11963 0.01734 0.18733 0.01295 0.25626 0.01133 C 0.29115 0.00555 0.3224 0.01619 0.35626 0.02058 C 0.36598 0.02336 0.37605 0.02497 0.38577 0.02821 C 0.39966 0.03284 0.41251 0.04024 0.42674 0.04324 C 0.43976 0.05018 0.45435 0.04995 0.46754 0.05643 C 0.50435 0.05504 0.51737 0.05411 0.54636 0.0488 C 0.55487 0.04509 0.56268 0.0444 0.57171 0.04324 C 0.5816 0.03908 0.59254 0.03631 0.60279 0.03376 C 0.61181 0.02891 0.62084 0.02474 0.62952 0.01873 C 0.6349 0.00809 0.63195 -0.00324 0.62952 -0.01503 C 0.62501 -0.03631 0.62188 -0.05782 0.61685 -0.07886 C 0.61529 -0.09343 0.61181 -0.10615 0.60834 -0.12003 C 0.60747 -0.12373 0.6073 -0.12812 0.60556 -0.13136 C 0.60261 -0.13738 0.60279 -0.13576 0.6014 -0.14246 C 0.59792 -0.15865 0.59584 -0.17715 0.58872 -0.19126 C 0.5882 -0.19311 0.5882 -0.19542 0.58733 -0.19704 C 0.58542 -0.20051 0.58265 -0.20306 0.58022 -0.20629 C 0.57674 -0.21092 0.5698 -0.22225 0.56476 -0.22318 C 0.56147 -0.22387 0.55817 -0.22433 0.55487 -0.22503 C 0.55018 -0.22711 0.54549 -0.22873 0.54081 -0.23081 C 0.53994 -0.23266 0.53924 -0.23497 0.53803 -0.23636 C 0.53542 -0.23936 0.52952 -0.24376 0.52952 -0.24376 C 0.52744 -0.25278 0.52865 -0.25324 0.53369 -0.25879 C 0.53733 -0.26295 0.53525 -0.26411 0.53803 -0.26087 L 0.52674 -0.24376 L 0.53508 -0.24006 " pathEditMode="relative" ptsTypes="ffffffffffffffffffffffffffA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92414E-6 C 0.01232 -0.00232 0.01631 -0.00694 0.02673 -0.01318 C 0.03367 -0.01712 0.03975 -0.0185 0.04635 -0.02429 C 0.05051 -0.03238 0.05555 -0.03816 0.05902 -0.04695 C 0.05971 -0.0488 0.06336 -0.05805 0.06475 -0.06013 C 0.06978 -0.06707 0.07395 -0.07146 0.07742 -0.08071 C 0.08176 -0.09205 0.08385 -0.10454 0.08732 -0.11633 C 0.09218 -0.13321 0.10051 -0.14824 0.10555 -0.16513 C 0.10902 -0.17646 0.11145 -0.18802 0.11544 -0.19889 C 0.11805 -0.21601 0.121 -0.23289 0.12812 -0.24769 C 0.12864 -0.25023 0.12881 -0.25278 0.12951 -0.25509 C 0.1302 -0.25717 0.13176 -0.25879 0.13228 -0.26087 C 0.13958 -0.28701 0.1276 -0.25463 0.13662 -0.27775 C 0.13836 -0.28701 0.14027 -0.29649 0.14218 -0.30574 C 0.14287 -0.30967 0.14496 -0.31707 0.14496 -0.31707 C 0.14548 -0.32146 0.14461 -0.32655 0.14635 -0.33025 C 0.14739 -0.33256 0.15017 -0.3321 0.15208 -0.3321 C 0.15763 -0.3321 0.16336 -0.33095 0.16892 -0.33025 C 0.17603 -0.32563 0.17916 -0.31753 0.18576 -0.31152 C 0.21735 -0.3173 0.24426 -0.34182 0.27603 -0.34713 C 0.27968 -0.35454 0.28263 -0.358 0.28871 -0.36217 C 0.29114 -0.36864 0.2927 -0.37489 0.29565 -0.3809 C 0.29617 -0.38344 0.29721 -0.38576 0.29704 -0.3883 C 0.29669 -0.39223 0.29426 -0.3957 0.29426 -0.39963 C 0.29426 -0.40033 0.29426 -0.40079 0.29426 -0.40148 " pathEditMode="relative" ptsTypes="ffffffffffffffffffffffff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63552E-6 C -0.00521 0.0104 -0.00191 0.00069 5E-6 0.01688 C 0.00105 0.02497 0.00296 0.04116 0.00296 0.04116 C 0.00139 0.05411 0.00157 0.06545 -0.00556 0.07493 C -0.00851 0.08718 -0.01146 0.09967 -0.01684 0.11054 C -0.01875 0.11864 -0.02066 0.12326 -0.02535 0.12928 C -0.03004 0.1487 -0.04167 0.16096 -0.05348 0.17252 C -0.05677 0.17576 -0.0632 0.18547 -0.06754 0.18755 C -0.07118 0.1894 -0.07535 0.18894 -0.07882 0.19125 C -0.0875 0.19704 -0.09497 0.20421 -0.10417 0.20814 C -0.10556 0.21369 -0.10851 0.22595 -0.11268 0.22872 C -0.11789 0.23219 -0.12552 0.23288 -0.13091 0.2345 C -0.14584 0.2389 -0.16146 0.24514 -0.17605 0.25138 C -0.17466 0.25208 -0.17327 0.25347 -0.17171 0.25323 C -0.16875 0.25277 -0.16337 0.24953 -0.16337 0.24953 C -0.16841 0.25855 -0.17448 0.26434 -0.18021 0.27197 C -0.18177 0.27405 -0.18473 0.28122 -0.18733 0.2833 C -0.1908 0.28607 -0.1948 0.287 -0.19862 0.28885 C -0.20556 0.29625 -0.2125 0.29949 -0.21962 0.30573 C -0.21771 0.30758 -0.21615 0.30966 -0.21407 0.31128 C -0.21268 0.31221 -0.21094 0.31198 -0.20973 0.31313 C -0.20417 0.31776 -0.20278 0.32817 -0.20139 0.3358 C -0.20226 0.34505 -0.20226 0.35476 -0.20417 0.36378 C -0.20469 0.36586 -0.20712 0.36609 -0.20834 0.36771 C -0.2132 0.37419 -0.21233 0.37719 -0.21823 0.38274 C -0.22275 0.38691 -0.22848 0.38876 -0.2323 0.39385 C -0.24966 0.41697 -0.25886 0.41281 -0.28594 0.41443 C -0.30174 0.4179 -0.31615 0.42368 -0.3323 0.42576 C -0.34723 0.4209 -0.36094 0.41188 -0.37605 0.40703 C -0.37448 0.39893 -0.37223 0.39685 -0.36893 0.39014 C -0.37327 0.37257 -0.38993 0.37442 -0.40139 0.37141 C -0.4 0.37072 -0.39705 0.36956 -0.39705 0.36956 " pathEditMode="relative" ptsTypes="fffffffffffffffffffffffffffffff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3.10823E-6 C 0.00347 0.02821 0.01388 0.04117 0.02812 0.06013 C 0.03385 0.06776 0.04149 0.07909 0.0493 0.08256 C 0.06649 0.09991 0.08142 0.11818 0.10416 0.12003 C 0.11493 0.12095 0.12586 0.12118 0.13663 0.12188 C 0.14183 0.12419 0.14618 0.12512 0.15069 0.12951 C 0.18229 0.12766 0.21388 0.12072 0.24513 0.11263 C 0.24826 0.11586 0.25312 0.11725 0.25486 0.12188 C 0.25833 0.13113 0.25399 0.13899 0.26197 0.14454 C 0.26736 0.14824 0.27308 0.15125 0.27881 0.15379 C 0.2802 0.15449 0.28315 0.15564 0.28315 0.15564 C 0.29322 0.16512 0.31058 0.16512 0.32256 0.16697 C 0.36753 0.1642 0.34114 0.16697 0.36336 0.15957 C 0.37447 0.15194 0.38697 0.14847 0.39861 0.14269 C 0.40416 0.13992 0.40989 0.1376 0.41545 0.13506 C 0.41822 0.1339 0.42118 0.13252 0.42395 0.13136 C 0.42534 0.13067 0.42951 0.12882 0.42812 0.12951 C 0.41562 0.13506 0.40225 0.1383 0.3901 0.14454 C 0.37378 0.1531 0.3901 0.14847 0.37187 0.15194 C 0.36666 0.15472 0.36163 0.15703 0.35624 0.15957 C 0.35017 0.1753 0.34183 0.17299 0.33107 0.18016 C 0.32256 0.19611 0.30086 0.20028 0.28732 0.20629 C 0.2776 0.21508 0.28211 0.21253 0.27465 0.21577 C 0.28385 0.22202 0.30572 0.21577 0.30572 0.21577 C 0.3144 0.213 0.321 0.21577 0.31406 0.20444 C 0.30538 0.19033 0.31284 0.2086 0.3085 0.19704 " pathEditMode="relative" ptsTypes="ffffffffffffffffffff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55689E-6 C -0.01597 0.00138 -0.03194 0.003 -0.04791 0.00554 C -0.05069 0.00601 -0.05364 0.0067 -0.05642 0.0074 C -0.06024 0.00855 -0.0677 0.0111 -0.0677 0.0111 C -0.07413 0.00832 -0.07951 0.00393 -0.08593 0.00184 C -0.09409 -0.00856 -0.1092 -0.00972 -0.11979 -0.01319 C -0.12569 -0.01851 -0.12916 -0.02568 -0.13385 -0.03192 C -0.13767 -0.03701 -0.14062 -0.03886 -0.14375 -0.0451 C -0.14704 -0.06245 -0.14201 -0.04094 -0.15225 -0.06199 C -0.15711 -0.07193 -0.15989 -0.0791 -0.1677 -0.08627 C -0.17048 -0.08881 -0.17621 -0.0939 -0.17621 -0.0939 C -0.17881 -0.10754 -0.18506 -0.11078 -0.19166 -0.12026 C -0.19427 -0.13067 -0.19687 -0.13877 -0.20295 -0.1464 C -0.20503 -0.15495 -0.21059 -0.15958 -0.21423 -0.16698 C -0.21614 -0.17068 -0.21736 -0.17507 -0.21979 -0.17831 C -0.22222 -0.18155 -0.225 -0.18409 -0.22691 -0.18779 C -0.23055 -0.1952 -0.23489 -0.20583 -0.23958 -0.21208 C -0.25208 -0.22873 -0.26718 -0.24422 -0.28177 -0.25717 C -0.28593 -0.2655 -0.28923 -0.27267 -0.29444 -0.27961 C -0.29618 -0.28678 -0.30052 -0.30065 -0.30434 -0.30597 C -0.30677 -0.31545 -0.30503 -0.3106 -0.31128 -0.32285 C -0.31215 -0.3247 -0.31423 -0.32841 -0.31423 -0.32841 C -0.31875 -0.34691 -0.32118 -0.35662 -0.32118 -0.3772 C -0.32013 -0.392 -0.32135 -0.39779 -0.31423 -0.40727 L -0.30711 -0.41467 " pathEditMode="relative" ptsTypes="fffffffffffffffffffffff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81869E-6 C 0.00973 -0.00255 0.01875 -0.00764 0.02813 -0.01134 C 0.03056 -0.01226 0.03542 -0.01342 0.03802 -0.01504 C 0.04844 -0.02198 0.03594 -0.0162 0.04653 -0.02059 C 0.04792 -0.02175 0.04948 -0.0229 0.0507 -0.02429 C 0.05174 -0.02545 0.05243 -0.02707 0.05348 -0.02822 C 0.05625 -0.031 0.06198 -0.03562 0.06198 -0.03562 C 0.06372 -0.04233 0.06754 -0.04996 0.07188 -0.05436 C 0.07466 -0.05713 0.07743 -0.05944 0.08021 -0.06199 C 0.0816 -0.06337 0.08455 -0.06569 0.08455 -0.06569 C 0.09011 -0.07702 0.08403 -0.06707 0.0915 -0.07309 C 0.09549 -0.07633 0.09688 -0.08234 0.10139 -0.08627 C 0.1099 -0.10338 0.1217 -0.11518 0.13247 -0.12952 C 0.13577 -0.13391 0.13889 -0.13807 0.14219 -0.14247 C 0.14323 -0.14386 0.14514 -0.1464 0.14514 -0.1464 C 0.17014 -0.14501 0.16962 -0.14594 0.18594 -0.14062 C 0.19861 -0.14131 0.21129 -0.14131 0.22396 -0.14247 C 0.23264 -0.14316 0.24341 -0.14917 0.25209 -0.15195 C 0.25677 -0.15611 0.26077 -0.1575 0.26615 -0.15958 C 0.27188 -0.16444 0.27795 -0.16675 0.28455 -0.16883 C 0.29028 -0.17276 0.29236 -0.17623 0.29861 -0.17831 C 0.30834 -0.18687 0.30382 -0.18433 0.31129 -0.18757 C 0.31806 -0.19497 0.32292 -0.19843 0.33091 -0.2026 C 0.33525 -0.20792 0.34063 -0.20907 0.34514 -0.21393 C 0.35122 -0.22064 0.35712 -0.22642 0.36337 -0.23266 C 0.36875 -0.23821 0.37344 -0.24423 0.37882 -0.24954 C 0.38264 -0.25325 0.38768 -0.25486 0.3915 -0.2588 C 0.39462 -0.26203 0.39636 -0.26782 0.4 -0.27013 C 0.40521 -0.2736 0.41025 -0.27799 0.41545 -0.28146 C 0.42275 -0.28609 0.43212 -0.28539 0.43941 -0.28886 C 0.44601 -0.29187 0.45261 -0.29372 0.4592 -0.29649 C 0.4717 -0.30759 0.47066 -0.30898 0.48733 -0.31152 C 0.49219 -0.31361 0.49479 -0.31707 0.5 -0.31707 " pathEditMode="relative" ptsTypes="ffffffffffffffffffffffffffffffff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901E-6 C -0.01129 0.00486 0.00156 -0.00254 -0.00573 0.00763 C -0.00712 0.00971 -0.00955 0.00994 -0.01129 0.01133 C -0.02118 0.01873 -0.02205 0.02197 -0.03386 0.02451 C -0.05695 0.03469 -0.08473 0.03423 -0.10851 0.03562 C -0.13299 0.037 -0.18177 0.03955 -0.18177 0.03955 C -0.21528 0.0444 -0.24827 0.05342 -0.28177 0.05828 C -0.29028 0.06198 -0.29827 0.06337 -0.30712 0.06568 C -0.31389 0.07169 -0.32309 0.07331 -0.33108 0.07516 C -0.3382 0.0784 -0.34479 0.08256 -0.35209 0.08441 C -0.35712 0.08765 -0.35729 0.08811 -0.36198 0.09019 C -0.36476 0.09158 -0.37049 0.09389 -0.37049 0.09389 C -0.38577 0.10916 -0.36545 0.08996 -0.38316 0.10315 C -0.39601 0.11286 -0.38247 0.10638 -0.39306 0.11078 C -0.40625 0.12396 -0.39219 0.11101 -0.40295 0.11818 C -0.40764 0.12118 -0.40903 0.12535 -0.41407 0.12766 C -0.42084 0.13599 -0.42309 0.13876 -0.43247 0.14084 C -0.43941 0.14385 -0.44636 0.145 -0.45365 0.14639 C -0.479 0.15772 -0.5099 0.15472 -0.53525 0.15587 C -0.56806 0.15472 -0.58924 0.15402 -0.61841 0.15009 C -0.72101 0.15264 -0.66528 0.14362 -0.70295 0.15957 C -0.70608 0.17229 -0.70365 0.1679 -0.70851 0.17461 C -0.71025 0.18871 -0.71007 0.21161 -0.71841 0.2234 C -0.71962 0.23011 -0.72188 0.23404 -0.72396 0.24029 L -0.71702 0.2271 L -0.72969 0.2234 " pathEditMode="relative" ptsTypes="fffffffffffffffffffffffA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20384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0"/>
            <a:ext cx="302433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0"/>
            <a:ext cx="29158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3117" y="18864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Где  эти звери живут? Раздели животных на три группы: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73" y="2959776"/>
            <a:ext cx="2091627" cy="16587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608040"/>
            <a:ext cx="1745940" cy="1249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541" y="3860543"/>
            <a:ext cx="2235643" cy="1676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8" y="3789146"/>
            <a:ext cx="1783416" cy="1559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992" y="4574541"/>
            <a:ext cx="1773746" cy="2162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02" y="5342317"/>
            <a:ext cx="1856047" cy="15297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802127"/>
            <a:ext cx="2415005" cy="17071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002" y="3413002"/>
            <a:ext cx="1795128" cy="1663298"/>
          </a:xfrm>
          <a:prstGeom prst="rect">
            <a:avLst/>
          </a:prstGeom>
        </p:spPr>
      </p:pic>
      <p:sp>
        <p:nvSpPr>
          <p:cNvPr id="15" name="Управляющая кнопка: настраиваемая 14">
            <a:hlinkClick r:id="" action="ppaction://hlinkshowjump?jump=nextslide" highlightClick="1"/>
          </p:cNvPr>
          <p:cNvSpPr/>
          <p:nvPr/>
        </p:nvSpPr>
        <p:spPr>
          <a:xfrm>
            <a:off x="7818986" y="6276571"/>
            <a:ext cx="1186432" cy="50380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Далее</a:t>
            </a:r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3736" y="908720"/>
            <a:ext cx="2684560" cy="13792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46" y="657563"/>
            <a:ext cx="2735070" cy="1630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600" y="657562"/>
            <a:ext cx="2470818" cy="14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7345E-6 C 0.01267 0.00555 0.02326 0.01272 0.03663 0.01503 C 0.04462 0.0185 0.05226 0.01943 0.06059 0.02058 C 0.07101 0.02405 0.0809 0.02914 0.09149 0.03191 C 0.12066 0.03076 0.13854 0.02845 0.16476 0.02451 C 0.18212 0.01804 0.20035 0.0155 0.21823 0.01318 C 0.2408 0.00601 0.28733 0.00463 0.30833 0.0037 C 0.31441 0.00301 0.32066 0.00254 0.32673 0.00185 C 0.3375 0.00069 0.35903 -0.00185 0.35903 -0.00185 C 0.37656 -0.00648 0.39358 -0.01272 0.41128 -0.01503 C 0.42066 -0.01827 0.42969 -0.01943 0.43941 -0.02058 C 0.47187 -0.03145 0.4967 -0.03076 0.53229 -0.03191 C 0.5434 -0.03376 0.55555 -0.03284 0.56614 -0.03747 C 0.58021 -0.03677 0.59427 -0.03677 0.60833 -0.03562 C 0.61875 -0.03492 0.62882 -0.02706 0.63941 -0.02613 C 0.67274 -0.02359 0.70156 -0.02428 0.73524 -0.02428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0685E-6 C -0.01493 -0.00994 0.00313 0.00301 -0.00972 -0.00925 C -0.01649 -0.01573 -0.0243 -0.01966 -0.03229 -0.02243 C -0.03923 -0.02868 -0.03524 -0.02451 -0.04357 -0.03562 C -0.04496 -0.03747 -0.04583 -0.04047 -0.04774 -0.04117 C -0.05955 -0.04625 -0.07066 -0.05597 -0.0816 -0.06383 C -0.08628 -0.07308 -0.09305 -0.08395 -0.1 -0.08996 C -0.10486 -0.10014 -0.11302 -0.10777 -0.11684 -0.11818 C -0.1217 -0.13113 -0.1276 -0.14524 -0.13368 -0.15749 C -0.1342 -0.15934 -0.13437 -0.16142 -0.13507 -0.16327 C -0.13576 -0.16536 -0.1375 -0.16674 -0.13802 -0.16883 C -0.13941 -0.17368 -0.13906 -0.17923 -0.1408 -0.18386 C -0.14253 -0.18825 -0.14462 -0.19241 -0.14635 -0.19704 C -0.15 -0.20698 -0.15243 -0.21901 -0.15903 -0.22687 C -0.18246 -0.25439 -0.19809 -0.25694 -0.22812 -0.26064 C -0.24531 -0.26272 -0.26302 -0.26688 -0.28021 -0.27012 C -0.28819 -0.26943 -0.29635 -0.27035 -0.30416 -0.26827 C -0.30833 -0.26734 -0.31337 -0.25601 -0.31545 -0.25324 C -0.32517 -0.24029 -0.31719 -0.25486 -0.32535 -0.24191 C -0.33107 -0.23289 -0.33107 -0.21924 -0.33229 -0.20814 C -0.33298 -0.18478 -0.32934 -0.14292 -0.35208 -0.13321 C -0.3559 -0.12974 -0.35868 -0.12743 -0.36337 -0.12743 " pathEditMode="relative" ptsTypes="fffffff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0601E-6 C -0.00503 -0.00948 -0.01007 -0.01896 -0.01684 -0.02636 C -0.02222 -0.03237 -0.02031 -0.02752 -0.02535 -0.03561 C -0.03646 -0.05319 -0.01857 -0.02867 -0.03229 -0.04694 C -0.03594 -0.06128 -0.03055 -0.0437 -0.03802 -0.05619 C -0.03889 -0.05781 -0.03854 -0.06036 -0.03941 -0.06197 C -0.04045 -0.06406 -0.04219 -0.06568 -0.04357 -0.06753 C -0.046 -0.07724 -0.05052 -0.08395 -0.05486 -0.09204 C -0.06267 -0.10684 -0.05382 -0.09273 -0.05903 -0.10499 C -0.06267 -0.11378 -0.06753 -0.12303 -0.0717 -0.13136 C -0.075 -0.15425 -0.07882 -0.1753 -0.08021 -0.19889 C -0.07847 -0.25716 -0.07882 -0.23149 -0.07882 -0.2759 C -0.11771 -0.28214 -0.1566 -0.28931 -0.19566 -0.29463 C -0.20139 -0.29532 -0.2059 -0.29 -0.21111 -0.28885 C -0.21632 -0.28792 -0.22153 -0.28792 -0.22673 -0.287 C -0.23246 -0.28607 -0.24357 -0.2833 -0.24357 -0.2833 C -0.25278 -0.27937 -0.26267 -0.27636 -0.2717 -0.27197 C -0.27969 -0.26179 -0.28837 -0.26156 -0.29705 -0.25508 C -0.3 -0.25277 -0.30225 -0.24907 -0.30555 -0.24768 C -0.30833 -0.24653 -0.31406 -0.24398 -0.31406 -0.24398 C -0.31875 -0.23982 -0.31996 -0.23566 -0.32378 -0.2308 C -0.32413 -0.23034 -0.32482 -0.2308 -0.32535 -0.2308 L -0.31545 -0.24213 " pathEditMode="relative" ptsTypes="fffffffffffffffffffff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77521E-7 C 0.01702 0.00162 0.03386 0.00394 0.0507 0.00555 C 0.11146 0.0044 0.16077 0.00185 0.21962 -2.77521E-7 C 0.23681 -0.00254 0.25261 -0.00462 0.27031 -0.00578 C 0.29254 -0.00948 0.30938 -0.0104 0.33368 -0.01133 C 0.3658 -0.01965 0.34983 -0.01526 0.41545 -0.01688 C 0.44549 -0.0148 0.4342 -0.01503 0.44931 -0.01503 " pathEditMode="relative" ptsTypes="ffffff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2.37743E-6 C -0.00815 0.00393 -0.00902 -0.00509 -0.01701 -0.00925 C -0.02586 -0.01388 -0.03541 -0.01688 -0.04513 -0.01873 C -0.05399 -0.02267 -0.04513 -0.01735 -0.05069 -0.02614 C -0.05173 -0.02775 -0.05364 -0.02845 -0.05485 -0.02984 C -0.06076 -0.03631 -0.05711 -0.03955 -0.06892 -0.04487 C -0.07968 -0.04949 -0.09027 -0.05504 -0.10138 -0.05805 C -0.10798 -0.06221 -0.1111 -0.06568 -0.11822 -0.06753 C -0.13662 -0.07748 -0.15624 -0.08441 -0.17603 -0.08811 C -0.18107 -0.09274 -0.18489 -0.09875 -0.1901 -0.10315 C -0.20468 -0.11564 -0.21926 -0.12651 -0.23662 -0.13113 C -0.24843 -0.13922 -0.23558 -0.13136 -0.25086 -0.13691 C -0.26215 -0.14108 -0.27274 -0.14986 -0.28437 -0.15379 C -0.2934 -0.16143 -0.30364 -0.16721 -0.31406 -0.17068 C -0.32204 -0.17762 -0.33159 -0.1827 -0.34079 -0.18571 C -0.34218 -0.18687 -0.3434 -0.18848 -0.34496 -0.18941 C -0.34669 -0.19034 -0.34912 -0.18987 -0.35069 -0.19126 C -0.35208 -0.19242 -0.35242 -0.19519 -0.35346 -0.19681 C -0.35711 -0.20282 -0.36076 -0.20583 -0.36614 -0.20814 C -0.36996 -0.21161 -0.37308 -0.21693 -0.37742 -0.21947 C -0.39565 -0.23011 -0.41701 -0.23266 -0.43645 -0.23451 C -0.4526 -0.23335 -0.45971 -0.23358 -0.47308 -0.22873 C -0.48541 -0.22433 -0.48159 -0.22873 -0.48576 -0.22318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2239E-6 C -0.00226 0.0037 -0.00347 0.00972 -0.00695 0.0111 C -0.01024 0.01226 -0.00955 0.00139 -0.01268 1.82239E-6 C -0.0158 -0.00139 -0.0191 -0.00092 -0.0224 -0.00185 C -0.02882 -0.00347 -0.03594 -0.00717 -0.04219 -0.00948 C -0.0507 -0.01711 -0.04132 -0.00971 -0.05347 -0.01503 C -0.06129 -0.0185 -0.06754 -0.02428 -0.07604 -0.02636 C -0.08768 -0.02914 -0.09948 -0.02983 -0.11111 -0.03191 C -0.12708 -0.03492 -0.14306 -0.03908 -0.15903 -0.04139 C -0.17066 -0.04648 -0.15347 -0.03816 -0.17031 -0.05065 C -0.17639 -0.05504 -0.18472 -0.05828 -0.19149 -0.06013 C -0.20434 -0.06868 -0.21806 -0.0747 -0.23229 -0.07701 C -0.24045 -0.08048 -0.24601 -0.08302 -0.25486 -0.08441 C -0.27952 -0.09366 -0.30556 -0.09574 -0.3309 -0.10129 C -0.33229 -0.10268 -0.33351 -0.1043 -0.33507 -0.10522 C -0.34167 -0.10916 -0.3408 -0.10361 -0.3408 -0.11077 L -0.32952 -0.09759 " pathEditMode="relative" ptsTypes="fffffffffffffff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408E-6 C 0.00087 0.00185 0.00139 0.00463 0.00278 0.00578 C 0.01042 0.01226 0.02553 0.01388 0.03369 0.01504 C 0.04931 0.02012 0.06459 0.02845 0.08021 0.03192 C 0.09011 0.03631 0.08594 0.03423 0.09289 0.0377 C 0.09844 0.05019 0.1073 0.05805 0.11546 0.06753 C 0.11789 0.07054 0.11997 0.07378 0.1224 0.07701 C 0.12344 0.0784 0.12535 0.08072 0.12535 0.08072 C 0.12674 0.08442 0.13664 0.1043 0.13803 0.10523 C 0.14341 0.10893 0.14914 0.11217 0.15348 0.11818 C 0.16216 0.13021 0.17136 0.1383 0.18299 0.14454 C 0.18855 0.15171 0.19601 0.1538 0.20278 0.15958 C 0.20712 0.16813 0.21928 0.18525 0.22674 0.19149 C 0.23056 0.19473 0.23542 0.19589 0.23942 0.19889 C 0.25035 0.20722 0.23629 0.19727 0.24775 0.20837 C 0.25261 0.213 0.2573 0.2167 0.26198 0.22156 C 0.27448 0.23474 0.28976 0.24445 0.30139 0.25902 C 0.3033 0.26689 0.30556 0.28331 0.30556 0.28331 C 0.30608 0.2914 0.30626 0.29973 0.30695 0.30782 C 0.30747 0.3143 0.30973 0.32008 0.30973 0.32655 L 0.30973 0.31522 " pathEditMode="relative" ptsTypes="fffffffffffffffffff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3659"/>
            <a:ext cx="9144000" cy="5450681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6876256" y="5949280"/>
            <a:ext cx="1944216" cy="64807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Конец</a:t>
            </a:r>
            <a:endParaRPr lang="ru-RU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7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524</TotalTime>
  <Words>38</Words>
  <Application>Microsoft Office PowerPoint</Application>
  <PresentationFormat>Экран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пк</cp:lastModifiedBy>
  <cp:revision>43</cp:revision>
  <dcterms:created xsi:type="dcterms:W3CDTF">2017-03-05T16:10:28Z</dcterms:created>
  <dcterms:modified xsi:type="dcterms:W3CDTF">2020-01-23T10:25:15Z</dcterms:modified>
</cp:coreProperties>
</file>